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  <p:sldMasterId id="2147483660" r:id="rId5"/>
  </p:sldMasterIdLst>
  <p:notesMasterIdLst>
    <p:notesMasterId r:id="rId7"/>
  </p:notesMasterIdLst>
  <p:handoutMasterIdLst>
    <p:handoutMasterId r:id="rId8"/>
  </p:handoutMasterIdLst>
  <p:sldIdLst>
    <p:sldId id="543" r:id="rId6"/>
  </p:sldIdLst>
  <p:sldSz cx="12192000" cy="6858000"/>
  <p:notesSz cx="6954838" cy="9236075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5050"/>
    <a:srgbClr val="C4CCD6"/>
    <a:srgbClr val="327BB8"/>
    <a:srgbClr val="7FADD3"/>
    <a:srgbClr val="7189B8"/>
    <a:srgbClr val="5772A8"/>
    <a:srgbClr val="65C2A1"/>
    <a:srgbClr val="004A91"/>
    <a:srgbClr val="F1D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76EDEA5-660E-D34D-BBB9-23460688E3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3763" cy="46340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90B5-1AEF-A347-97FA-417A98DF02C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9466" y="1"/>
            <a:ext cx="3013763" cy="46340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03840-2E02-3947-8042-318F6AE3AC32}" type="datetimeFigureOut">
              <a:rPr lang="en-BE" smtClean="0"/>
              <a:t>04/06/2025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4D7CB-58C4-4F4B-8E42-0959DE4E7D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669"/>
            <a:ext cx="3013763" cy="4634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76093-9B2A-BA42-B84F-2882F7C78D7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9466" y="8772669"/>
            <a:ext cx="3013763" cy="4634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FDAA1-E7E2-DB45-9031-A6ABF094014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0901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3763" cy="46340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9466" y="1"/>
            <a:ext cx="3013763" cy="46340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412886-E533-B743-80F2-FFAD123BFDFB}" type="datetimeFigureOut">
              <a:rPr lang="en-BE" smtClean="0"/>
              <a:t>04/06/2025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8025" y="1155700"/>
            <a:ext cx="5538788" cy="3116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484" y="4444861"/>
            <a:ext cx="5563870" cy="363670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13763" cy="4634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9466" y="8772669"/>
            <a:ext cx="3013763" cy="4634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8C2CB-92DE-CC40-B566-DF0687972C3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39333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Members:</a:t>
            </a:r>
          </a:p>
          <a:p>
            <a:r>
              <a:rPr lang="en-US" dirty="0"/>
              <a:t>Mariah Sheehan </a:t>
            </a:r>
          </a:p>
          <a:p>
            <a:r>
              <a:rPr lang="en-US" dirty="0"/>
              <a:t>Crystal Goecker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78C2CB-92DE-CC40-B566-DF0687972C3D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57906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EE69DA8-BCF7-694F-B1AD-16A00BB01A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86587" y="4314694"/>
            <a:ext cx="5761413" cy="1519393"/>
          </a:xfrm>
          <a:noFill/>
          <a:ln w="25400">
            <a:noFill/>
          </a:ln>
          <a:effectLst/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aseline="0">
                <a:solidFill>
                  <a:srgbClr val="48504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19-23 February 2024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99263" y="4483862"/>
            <a:ext cx="45719" cy="16430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213065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21D610-C921-4645-94DC-BE9CD8D3A5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834087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545454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23876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5772A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45601A6-C54D-FA46-96D8-A2AAFAD3FB0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837238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2913440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33" userDrawn="1">
          <p15:clr>
            <a:srgbClr val="FBAE40"/>
          </p15:clr>
        </p15:guide>
        <p15:guide id="2" pos="302" userDrawn="1">
          <p15:clr>
            <a:srgbClr val="FBAE40"/>
          </p15:clr>
        </p15:guide>
        <p15:guide id="3" orient="horz" pos="346" userDrawn="1">
          <p15:clr>
            <a:srgbClr val="FBAE40"/>
          </p15:clr>
        </p15:guide>
        <p15:guide id="4" orient="horz" pos="3974" userDrawn="1">
          <p15:clr>
            <a:srgbClr val="FBAE40"/>
          </p15:clr>
        </p15:guide>
        <p15:guide id="5" pos="665" userDrawn="1">
          <p15:clr>
            <a:srgbClr val="FBAE40"/>
          </p15:clr>
        </p15:guide>
        <p15:guide id="6" orient="horz" pos="2160" userDrawn="1">
          <p15:clr>
            <a:srgbClr val="FBAE40"/>
          </p15:clr>
        </p15:guide>
        <p15:guide id="7" pos="91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9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30BD1BB-4F76-EA48-8500-4B586D7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A10ADEA-8541-5B43-B7EA-A39366AB1A9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113903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6C39F72-553D-D64C-9D1D-AA635EB41EE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113904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2530195-F13F-B04D-A745-E6A53976FAC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1869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413D92C-A42C-2A46-98A0-B29B40B50B28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711870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4E23829-47DA-2C44-AED6-17CED32307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9A77119-278E-9C47-87E6-D91C61F6D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2579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1772816"/>
            <a:ext cx="5157787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1037660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1697A-3AFB-364E-8BF8-A7DD7A410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8350" y="1772816"/>
            <a:ext cx="5183188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34B3D56-08AA-4A47-9152-DA7E97C05A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848350" y="1037660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19221D1-052C-5D40-8511-336429F936D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938" y="4476260"/>
            <a:ext cx="5157787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20B8056-8C88-0746-A769-F1530B55EF31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15938" y="3741104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0A01FA02-3A50-1046-81FF-94E3ADF0CF6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48350" y="4476260"/>
            <a:ext cx="5183188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97670B0-9EC5-7C4B-98A8-A7C94091487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848350" y="3741104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7AB4C84-30B5-7C4B-9D27-50F642A26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19B5221-A9B0-7940-9FF9-F60966C8121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48520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327BB8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6C765-45C9-C441-81D1-86CB0B7C0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82783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C2BAE2-C0DF-D646-B902-64573BF7D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48466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C2BAE2-C0DF-D646-B902-64573BF7D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69154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D192DDE-0519-BB48-B2FB-A1392CA91087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1267691" y="2643144"/>
            <a:ext cx="4398818" cy="3378143"/>
          </a:xfrm>
        </p:spPr>
        <p:txBody>
          <a:bodyPr/>
          <a:lstStyle/>
          <a:p>
            <a:r>
              <a:rPr lang="en-US" dirty="0"/>
              <a:t>Click icon to add chart</a:t>
            </a:r>
            <a:endParaRPr lang="en-BE"/>
          </a:p>
        </p:txBody>
      </p:sp>
      <p:sp>
        <p:nvSpPr>
          <p:cNvPr id="15" name="Chart Placeholder 3">
            <a:extLst>
              <a:ext uri="{FF2B5EF4-FFF2-40B4-BE49-F238E27FC236}">
                <a16:creationId xmlns:a16="http://schemas.microsoft.com/office/drawing/2014/main" id="{0F742DF2-ED5A-7D4E-8AE9-77E7AD9BD997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6100949" y="2643144"/>
            <a:ext cx="4398818" cy="3378143"/>
          </a:xfrm>
        </p:spPr>
        <p:txBody>
          <a:bodyPr/>
          <a:lstStyle/>
          <a:p>
            <a:r>
              <a:rPr lang="en-US" dirty="0"/>
              <a:t>Click icon to add chart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6182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52C7D779-1844-9B42-BF71-C5C8C0C6E37E}"/>
              </a:ext>
            </a:extLst>
          </p:cNvPr>
          <p:cNvSpPr>
            <a:spLocks noGrp="1"/>
          </p:cNvSpPr>
          <p:nvPr>
            <p:ph type="dgm" sz="quarter" idx="17"/>
          </p:nvPr>
        </p:nvSpPr>
        <p:spPr>
          <a:xfrm>
            <a:off x="515937" y="2997201"/>
            <a:ext cx="11160125" cy="1799752"/>
          </a:xfrm>
        </p:spPr>
        <p:txBody>
          <a:bodyPr/>
          <a:lstStyle/>
          <a:p>
            <a:r>
              <a:rPr lang="en-US" dirty="0"/>
              <a:t>Click icon to add SmartArt graphic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9211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350A1-80AA-4540-867E-9337914D1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33" y="1247774"/>
            <a:ext cx="3932237" cy="1069975"/>
          </a:xfrm>
        </p:spPr>
        <p:txBody>
          <a:bodyPr anchor="b"/>
          <a:lstStyle>
            <a:lvl1pPr>
              <a:defRPr sz="32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92917-C80D-0645-B785-B6B129FA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66813"/>
            <a:ext cx="6172200" cy="4962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E5D54-8724-9B4C-B479-706A97DF7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33" y="231775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F18D5C7-803B-E84A-BEDB-AFCEC6FE9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64240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54C744-C537-8445-893C-CE55E502E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rgbClr val="327BB8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B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136E74-530E-CF40-8523-50A97C1F7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33" y="1247774"/>
            <a:ext cx="3932237" cy="1069975"/>
          </a:xfrm>
        </p:spPr>
        <p:txBody>
          <a:bodyPr anchor="b"/>
          <a:lstStyle>
            <a:lvl1pPr>
              <a:defRPr sz="32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72D5FD3-AE2B-3F45-BEB0-B180C05E5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33" y="231775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AD4BF7A-9D8E-134C-93D6-6AAD43A51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558466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9" y="1089024"/>
            <a:ext cx="10088894" cy="4679951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88894" h="4679951">
                <a:moveTo>
                  <a:pt x="0" y="0"/>
                </a:moveTo>
                <a:lnTo>
                  <a:pt x="10088894" y="10510"/>
                </a:lnTo>
                <a:cubicBezTo>
                  <a:pt x="10086138" y="267009"/>
                  <a:pt x="10072871" y="2215673"/>
                  <a:pt x="10070115" y="2472172"/>
                </a:cubicBezTo>
                <a:lnTo>
                  <a:pt x="5376643" y="2484494"/>
                </a:lnTo>
                <a:lnTo>
                  <a:pt x="5371990" y="4679951"/>
                </a:lnTo>
                <a:lnTo>
                  <a:pt x="0" y="4679951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6436659" y="3675529"/>
            <a:ext cx="4966447" cy="231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51625" y="3836988"/>
            <a:ext cx="502443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51625" y="4536234"/>
            <a:ext cx="5024438" cy="145218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F71E887-6FEA-674A-A086-6C6D3F763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50563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pos="7015" userDrawn="1">
          <p15:clr>
            <a:srgbClr val="FBAE40"/>
          </p15:clr>
        </p15:guide>
        <p15:guide id="3" orient="horz" pos="686" userDrawn="1">
          <p15:clr>
            <a:srgbClr val="FBAE40"/>
          </p15:clr>
        </p15:guide>
        <p15:guide id="4" orient="horz" pos="363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330575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5772A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86563" y="5551437"/>
            <a:ext cx="58419" cy="4698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89623"/>
              </a:solidFill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25CB0752-21B1-A34E-B93A-0196D833F5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66988" y="5578894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485045"/>
                </a:solidFill>
              </a:defRPr>
            </a:lvl1pPr>
          </a:lstStyle>
          <a:p>
            <a:pPr lvl="0"/>
            <a:endParaRPr lang="en-BE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90E08BF-0A63-C042-B2C9-0A31520903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582045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893420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89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9" y="1089024"/>
            <a:ext cx="10088894" cy="4679951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10078465 w 10088894"/>
              <a:gd name="connsiteY3" fmla="*/ 4674539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10078465 w 10088894"/>
              <a:gd name="connsiteY3" fmla="*/ 4674539 h 4679951"/>
              <a:gd name="connsiteX4" fmla="*/ 0 w 10088894"/>
              <a:gd name="connsiteY4" fmla="*/ 4679951 h 4679951"/>
              <a:gd name="connsiteX5" fmla="*/ 0 w 10088894"/>
              <a:gd name="connsiteY5" fmla="*/ 0 h 467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88894" h="4679951">
                <a:moveTo>
                  <a:pt x="0" y="0"/>
                </a:moveTo>
                <a:lnTo>
                  <a:pt x="10088894" y="10510"/>
                </a:lnTo>
                <a:cubicBezTo>
                  <a:pt x="10086138" y="267009"/>
                  <a:pt x="10072871" y="2215673"/>
                  <a:pt x="10070115" y="2472172"/>
                </a:cubicBezTo>
                <a:cubicBezTo>
                  <a:pt x="10072898" y="3206294"/>
                  <a:pt x="10075682" y="3940417"/>
                  <a:pt x="10078465" y="4674539"/>
                </a:cubicBezTo>
                <a:lnTo>
                  <a:pt x="0" y="4679951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E610F55-BE30-1144-94A8-7CBE71D417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F71E887-6FEA-674A-A086-6C6D3F763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2260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3617540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316786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2735" y="3605033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2735" y="4304279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F2AC46F-A001-3448-8143-A28C03D45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11543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 userDrawn="1">
          <p15:clr>
            <a:srgbClr val="FBAE40"/>
          </p15:clr>
        </p15:guide>
        <p15:guide id="6" pos="3749" userDrawn="1">
          <p15:clr>
            <a:srgbClr val="FBAE40"/>
          </p15:clr>
        </p15:guide>
        <p15:guide id="7" orient="horz" pos="2591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3617540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709933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2735" y="3605033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2735" y="4697426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4CB97AA-9189-3C45-98CD-178295F25D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7" y="4338884"/>
            <a:ext cx="4602161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F2148FE-A34A-5E44-A0E3-FF3BECC7A4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40876" y="4338884"/>
            <a:ext cx="4602161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0295F0B-E73E-2F44-8AD2-948678D00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38377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04C343-087C-524F-830F-3969246D07E5}"/>
              </a:ext>
            </a:extLst>
          </p:cNvPr>
          <p:cNvSpPr/>
          <p:nvPr userDrawn="1"/>
        </p:nvSpPr>
        <p:spPr>
          <a:xfrm>
            <a:off x="6243607" y="3424417"/>
            <a:ext cx="4824412" cy="2704921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7F2593-0F80-E145-BAF0-C444627EEA99}"/>
              </a:ext>
            </a:extLst>
          </p:cNvPr>
          <p:cNvSpPr/>
          <p:nvPr userDrawn="1"/>
        </p:nvSpPr>
        <p:spPr>
          <a:xfrm>
            <a:off x="515939" y="3428999"/>
            <a:ext cx="4824412" cy="2717428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517" y="3617540"/>
            <a:ext cx="4495329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6517" y="4709933"/>
            <a:ext cx="4495329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313" y="3605033"/>
            <a:ext cx="443521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3313" y="4697426"/>
            <a:ext cx="4435218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4CB97AA-9189-3C45-98CD-178295F25D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6516" y="4338884"/>
            <a:ext cx="4469395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F2148FE-A34A-5E44-A0E3-FF3BECC7A4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13311" y="4338884"/>
            <a:ext cx="4435217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3FBBF50-0C91-5247-9CFE-37D8091E4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034540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04C343-087C-524F-830F-3969246D07E5}"/>
              </a:ext>
            </a:extLst>
          </p:cNvPr>
          <p:cNvSpPr/>
          <p:nvPr userDrawn="1"/>
        </p:nvSpPr>
        <p:spPr>
          <a:xfrm>
            <a:off x="6232737" y="3429000"/>
            <a:ext cx="4824412" cy="2704921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7F2593-0F80-E145-BAF0-C444627EEA99}"/>
              </a:ext>
            </a:extLst>
          </p:cNvPr>
          <p:cNvSpPr/>
          <p:nvPr userDrawn="1"/>
        </p:nvSpPr>
        <p:spPr>
          <a:xfrm>
            <a:off x="515939" y="3428999"/>
            <a:ext cx="4824412" cy="2717428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517" y="3617540"/>
            <a:ext cx="4495329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6517" y="4314261"/>
            <a:ext cx="4495329" cy="219729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313" y="3605033"/>
            <a:ext cx="443521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3313" y="4314262"/>
            <a:ext cx="4435218" cy="218478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B7B6367-8A58-E94C-A551-20BF4CCAB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72655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515938" y="2321766"/>
            <a:ext cx="11160125" cy="3447209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3031052"/>
            <a:ext cx="502443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3755649"/>
            <a:ext cx="5040313" cy="145218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9F1B3-37EE-E548-B284-431ED768190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92200" y="1760629"/>
            <a:ext cx="4550317" cy="3447209"/>
          </a:xfrm>
          <a:solidFill>
            <a:srgbClr val="E1E5EA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nl-BE"/>
              <a:t>Choose picture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96993-E15E-4940-A9BC-7ED7BAAD10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2641585"/>
            <a:ext cx="3003550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C4CCD6"/>
                </a:solidFill>
              </a:defRPr>
            </a:lvl1pPr>
          </a:lstStyle>
          <a:p>
            <a:pPr lvl="0"/>
            <a:r>
              <a:rPr lang="en-GB"/>
              <a:t>INSIGHT</a:t>
            </a:r>
            <a:endParaRPr lang="en-BE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3251F8B-F318-5F44-B782-0A1B78572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8648030-9CF7-004F-82B0-682CBA02C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002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88" userDrawn="1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63" userDrawn="1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515939" y="1705395"/>
            <a:ext cx="5580062" cy="3447209"/>
          </a:xfrm>
          <a:prstGeom prst="rect">
            <a:avLst/>
          </a:prstGeom>
          <a:solidFill>
            <a:srgbClr val="E1E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001D39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4284" y="2636912"/>
            <a:ext cx="10044113" cy="11234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AFD8ED"/>
              </a:buClr>
              <a:buSzTx/>
              <a:buFontTx/>
              <a:buNone/>
              <a:tabLst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AFD8ED"/>
              </a:buClr>
              <a:buSzTx/>
              <a:buFontTx/>
              <a:buNone/>
              <a:tabLst/>
              <a:defRPr/>
            </a:pPr>
            <a:r>
              <a:rPr lang="en-GB"/>
              <a:t>Quote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  <a:p>
            <a:pPr lvl="0"/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96993-E15E-4940-A9BC-7ED7BAAD10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1504" y="3979918"/>
            <a:ext cx="4354100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US">
                <a:effectLst/>
              </a:rPr>
              <a:t>NATO SECRETARY GENERAL JENS STOLTENBERG</a:t>
            </a:r>
            <a:endParaRPr lang="en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461205-76E3-1645-BAEA-9824F907EE9C}"/>
              </a:ext>
            </a:extLst>
          </p:cNvPr>
          <p:cNvSpPr/>
          <p:nvPr userDrawn="1"/>
        </p:nvSpPr>
        <p:spPr>
          <a:xfrm>
            <a:off x="1236216" y="4161488"/>
            <a:ext cx="323280" cy="45719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89623"/>
              </a:solidFill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FD6F2-1834-E84C-AE9F-F790780A9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2259B1D-626B-0445-B9CA-501D4CE9A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F87250E-4397-1D43-9DEF-7A2143B0AC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400" y="1936345"/>
            <a:ext cx="457649" cy="406799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2219949-D07D-2E48-A414-A18D53FE40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96161" y="4578999"/>
            <a:ext cx="457649" cy="40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94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88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150" y="2996952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GB"/>
              <a:t>Contact us</a:t>
            </a:r>
            <a:endParaRPr lang="en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90C143-DA3B-4448-9677-16B52934BB82}"/>
              </a:ext>
            </a:extLst>
          </p:cNvPr>
          <p:cNvSpPr/>
          <p:nvPr userDrawn="1"/>
        </p:nvSpPr>
        <p:spPr>
          <a:xfrm>
            <a:off x="1319684" y="4350170"/>
            <a:ext cx="64666" cy="769003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510BFC-7967-9A42-8BDB-BFB3BEAC4429}"/>
              </a:ext>
            </a:extLst>
          </p:cNvPr>
          <p:cNvSpPr txBox="1"/>
          <p:nvPr userDrawn="1"/>
        </p:nvSpPr>
        <p:spPr>
          <a:xfrm>
            <a:off x="3160207" y="52904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61FBFD3-0C7E-6944-839E-23CE2A3959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51088" y="4337729"/>
            <a:ext cx="3887787" cy="3429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 err="1"/>
              <a:t>John.doe@nato.int</a:t>
            </a:r>
            <a:endParaRPr lang="en-BE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48D2D7B9-9719-5948-A695-3E51EFFC12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51088" y="4714542"/>
            <a:ext cx="3887787" cy="3429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+32 (0)475 12 34 56</a:t>
            </a:r>
            <a:endParaRPr lang="en-B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B634A37-9158-B44C-BD04-1C623BBE92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C5CCA6E-E857-D343-9DF5-20B5F4BA6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B8BF25-CCAE-7542-AC64-559F2A7B95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80346" y="4329031"/>
            <a:ext cx="781050" cy="38551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C7BFCDB-4508-B448-A3F8-E4129CF2A3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580346" y="4704169"/>
            <a:ext cx="781050" cy="38551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718492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EE69DA8-BCF7-694F-B1AD-16A00BB01A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86587" y="4314694"/>
            <a:ext cx="5761413" cy="1519393"/>
          </a:xfrm>
          <a:noFill/>
          <a:ln w="25400">
            <a:noFill/>
          </a:ln>
          <a:effectLst/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1800">
                <a:solidFill>
                  <a:srgbClr val="48504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 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99263" y="4483862"/>
            <a:ext cx="45719" cy="16430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213065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21D610-C921-4645-94DC-BE9CD8D3A5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834087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545454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23876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45601A6-C54D-FA46-96D8-A2AAFAD3FB0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837238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598447-2DEF-C81D-A577-46BD581F2D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84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33">
          <p15:clr>
            <a:srgbClr val="FBAE40"/>
          </p15:clr>
        </p15:guide>
        <p15:guide id="2" pos="302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330575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327BB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86563" y="5551437"/>
            <a:ext cx="58419" cy="4698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89623"/>
              </a:solidFill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25CB0752-21B1-A34E-B93A-0196D833F5D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578894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485045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90E08BF-0A63-C042-B2C9-0A31520903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582045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427156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8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23876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E69DA8-BCF7-694F-B1AD-16A00BB01A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86587" y="4314694"/>
            <a:ext cx="5761413" cy="874313"/>
          </a:xfrm>
          <a:noFill/>
          <a:ln w="25400">
            <a:noFill/>
          </a:ln>
          <a:effectLst/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1800">
                <a:solidFill>
                  <a:srgbClr val="F0F4F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 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99263" y="4483862"/>
            <a:ext cx="45719" cy="16430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89623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D0BB9A1-3CA7-0341-8982-29D7CEE2B6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834087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F0F4F8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7AF234C-DAB3-CC46-8E4B-405085B6F1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837238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B48B4BE8-597B-0046-A030-B3891F45C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19800" y="0"/>
            <a:ext cx="6206836" cy="3791980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24782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02" userDrawn="1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">
    <p:bg>
      <p:bgPr>
        <a:solidFill>
          <a:srgbClr val="327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23876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E69DA8-BCF7-694F-B1AD-16A00BB01A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86587" y="4314694"/>
            <a:ext cx="5761413" cy="874313"/>
          </a:xfrm>
          <a:noFill/>
          <a:ln w="25400">
            <a:noFill/>
          </a:ln>
          <a:effectLst/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1800">
                <a:solidFill>
                  <a:srgbClr val="F0F4F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 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99263" y="4483862"/>
            <a:ext cx="45719" cy="16430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D89623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D0BB9A1-3CA7-0341-8982-29D7CEE2B6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834087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F0F4F8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7AF234C-DAB3-CC46-8E4B-405085B6F1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837238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B48B4BE8-597B-0046-A030-B3891F45C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9804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98455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02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Dark">
    <p:bg>
      <p:bgPr>
        <a:solidFill>
          <a:srgbClr val="327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330575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87489" y="5589240"/>
            <a:ext cx="57494" cy="393744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483EE20C-AAAD-0E46-8D16-931DCEBEB9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578894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F0F4F8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D0381FC-A6F2-6941-BE1B-0BAB619E2B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582045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6979B6F6-617E-8547-A144-C62BF97DA4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1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40445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87768-FD67-8849-9497-B615192C46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969841"/>
            <a:ext cx="677242" cy="813217"/>
          </a:xfrm>
        </p:spPr>
        <p:txBody>
          <a:bodyPr/>
          <a:lstStyle>
            <a:lvl1pPr marL="0" indent="0">
              <a:buNone/>
              <a:defRPr sz="2400">
                <a:solidFill>
                  <a:srgbClr val="C4CCD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2668005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80797ED-47D5-2A4E-B24E-5FCCC52FD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608261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solidFill>
          <a:srgbClr val="327B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87768-FD67-8849-9497-B615192C46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969841"/>
            <a:ext cx="677242" cy="813217"/>
          </a:xfrm>
        </p:spPr>
        <p:txBody>
          <a:bodyPr/>
          <a:lstStyle>
            <a:lvl1pPr marL="0" indent="0">
              <a:buNone/>
              <a:defRPr sz="2400">
                <a:solidFill>
                  <a:srgbClr val="C4CCD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2668005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49237EC-B723-E145-9FEB-3C6B83BB1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80797ED-47D5-2A4E-B24E-5FCCC52FD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0129D7C-5F05-A749-8516-B484A8F83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1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11061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6B05-4B85-5D48-9A5B-15D5D64AB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3C0B6-E809-9541-968A-C17FB0308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C4CCD6"/>
              </a:buClr>
              <a:defRPr sz="2400"/>
            </a:lvl1pPr>
            <a:lvl2pPr>
              <a:buClr>
                <a:srgbClr val="C4CCD6"/>
              </a:buClr>
              <a:defRPr sz="2000"/>
            </a:lvl2pPr>
            <a:lvl3pPr>
              <a:buClr>
                <a:srgbClr val="C4CCD6"/>
              </a:buClr>
              <a:defRPr sz="1800"/>
            </a:lvl3pPr>
            <a:lvl4pPr>
              <a:buClr>
                <a:srgbClr val="C4CCD6"/>
              </a:buClr>
              <a:defRPr sz="1600"/>
            </a:lvl4pPr>
            <a:lvl5pPr>
              <a:buClr>
                <a:srgbClr val="AFD8ED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15A3FA-235C-F948-BBCC-D89F48F7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2057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0D866-E399-4749-A091-29E354D8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FE3B6-0510-964C-9271-434C25AE89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2438256"/>
            <a:ext cx="5181600" cy="3691082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9ADC8-A008-C44B-A3C2-64236DA17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9938" y="2438256"/>
            <a:ext cx="5181600" cy="3691082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668F466-E152-7947-B655-E84B190F14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80297" y="6308725"/>
            <a:ext cx="27432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EABB27-BA66-A61D-06DA-7213A3A30B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9343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3173412"/>
            <a:ext cx="5157787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438256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1697A-3AFB-364E-8BF8-A7DD7A410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8350" y="3173412"/>
            <a:ext cx="5183188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30BD1BB-4F76-EA48-8500-4B586D7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34B3D56-08AA-4A47-9152-DA7E97C05A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848350" y="2438256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F3BEDC5-2F3C-A544-87B2-874948386E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80297" y="6308725"/>
            <a:ext cx="27432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D5E9F-A4E5-CF3A-16D5-91630FCCBF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233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9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30BD1BB-4F76-EA48-8500-4B586D7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A10ADEA-8541-5B43-B7EA-A39366AB1A9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113903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6C39F72-553D-D64C-9D1D-AA635EB41EE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113904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2530195-F13F-B04D-A745-E6A53976FAC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1869" y="3173412"/>
            <a:ext cx="3347815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413D92C-A42C-2A46-98A0-B29B40B50B28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711870" y="2438256"/>
            <a:ext cx="3347814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9A77119-278E-9C47-87E6-D91C61F6D6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861771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1772816"/>
            <a:ext cx="5157787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1037660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1697A-3AFB-364E-8BF8-A7DD7A410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8350" y="1772816"/>
            <a:ext cx="5183188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34B3D56-08AA-4A47-9152-DA7E97C05A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848350" y="1037660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19221D1-052C-5D40-8511-336429F936D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938" y="4476260"/>
            <a:ext cx="5157787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20B8056-8C88-0746-A769-F1530B55EF31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15938" y="3741104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0A01FA02-3A50-1046-81FF-94E3ADF0CF6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48350" y="4476260"/>
            <a:ext cx="5183188" cy="1656184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97670B0-9EC5-7C4B-98A8-A7C94091487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848350" y="3741104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19B5221-A9B0-7940-9FF9-F60966C8121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8976387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327BB8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203BCD-C13F-BF3E-DAE4-1FB97B7CF8E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81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330575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87489" y="5589240"/>
            <a:ext cx="57494" cy="393744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483EE20C-AAAD-0E46-8D16-931DCEBEB9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578894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F0F4F8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D0381FC-A6F2-6941-BE1B-0BAB619E2B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582045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6979B6F6-617E-8547-A144-C62BF97DA4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1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136127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C2BAE2-C0DF-D646-B902-64573BF7D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1D64BC-A0F0-D575-248C-90F97469598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7960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DC2BAE2-C0DF-D646-B902-64573BF7D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670176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D192DDE-0519-BB48-B2FB-A1392CA91087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1267691" y="2643144"/>
            <a:ext cx="4398818" cy="3378143"/>
          </a:xfrm>
        </p:spPr>
        <p:txBody>
          <a:bodyPr/>
          <a:lstStyle/>
          <a:p>
            <a:r>
              <a:rPr lang="en-US" dirty="0"/>
              <a:t>Click icon to add chart</a:t>
            </a:r>
            <a:endParaRPr lang="en-BE"/>
          </a:p>
        </p:txBody>
      </p:sp>
      <p:sp>
        <p:nvSpPr>
          <p:cNvPr id="15" name="Chart Placeholder 3">
            <a:extLst>
              <a:ext uri="{FF2B5EF4-FFF2-40B4-BE49-F238E27FC236}">
                <a16:creationId xmlns:a16="http://schemas.microsoft.com/office/drawing/2014/main" id="{0F742DF2-ED5A-7D4E-8AE9-77E7AD9BD997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6100949" y="2643144"/>
            <a:ext cx="4398818" cy="3378143"/>
          </a:xfrm>
        </p:spPr>
        <p:txBody>
          <a:bodyPr/>
          <a:lstStyle/>
          <a:p>
            <a:r>
              <a:rPr lang="en-US" dirty="0"/>
              <a:t>Click icon to add chart</a:t>
            </a:r>
            <a:endParaRPr lang="en-B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4F3547-AFD4-59AB-7AD8-FA50C73BAE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319460"/>
            <a:ext cx="1649380" cy="40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685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2B32-4B01-E647-A789-75D4BB3FC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5CF2AE-CAF3-054A-AF03-271ECC7EA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52C7D779-1844-9B42-BF71-C5C8C0C6E37E}"/>
              </a:ext>
            </a:extLst>
          </p:cNvPr>
          <p:cNvSpPr>
            <a:spLocks noGrp="1"/>
          </p:cNvSpPr>
          <p:nvPr>
            <p:ph type="dgm" sz="quarter" idx="17"/>
          </p:nvPr>
        </p:nvSpPr>
        <p:spPr>
          <a:xfrm>
            <a:off x="515937" y="2997201"/>
            <a:ext cx="11160125" cy="1799752"/>
          </a:xfrm>
        </p:spPr>
        <p:txBody>
          <a:bodyPr/>
          <a:lstStyle/>
          <a:p>
            <a:r>
              <a:rPr lang="en-US" dirty="0"/>
              <a:t>Click icon to add SmartArt graphic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642528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350A1-80AA-4540-867E-9337914D1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33" y="1247774"/>
            <a:ext cx="3932237" cy="1069975"/>
          </a:xfrm>
        </p:spPr>
        <p:txBody>
          <a:bodyPr anchor="b"/>
          <a:lstStyle>
            <a:lvl1pPr>
              <a:defRPr sz="32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92917-C80D-0645-B785-B6B129FA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66813"/>
            <a:ext cx="6172200" cy="49625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E5D54-8724-9B4C-B479-706A97DF7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33" y="231775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F18D5C7-803B-E84A-BEDB-AFCEC6FE9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913062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54C744-C537-8445-893C-CE55E502E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rgbClr val="327BB8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B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136E74-530E-CF40-8523-50A97C1F7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33" y="1247774"/>
            <a:ext cx="3932237" cy="1069975"/>
          </a:xfrm>
        </p:spPr>
        <p:txBody>
          <a:bodyPr anchor="b"/>
          <a:lstStyle>
            <a:lvl1pPr>
              <a:defRPr sz="32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72D5FD3-AE2B-3F45-BEB0-B180C05E5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33" y="231775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AD4BF7A-9D8E-134C-93D6-6AAD43A51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0396500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9" y="1089024"/>
            <a:ext cx="10088894" cy="4679951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88894" h="4679951">
                <a:moveTo>
                  <a:pt x="0" y="0"/>
                </a:moveTo>
                <a:lnTo>
                  <a:pt x="10088894" y="10510"/>
                </a:lnTo>
                <a:cubicBezTo>
                  <a:pt x="10086138" y="267009"/>
                  <a:pt x="10072871" y="2215673"/>
                  <a:pt x="10070115" y="2472172"/>
                </a:cubicBezTo>
                <a:lnTo>
                  <a:pt x="5376643" y="2484494"/>
                </a:lnTo>
                <a:lnTo>
                  <a:pt x="5371990" y="4679951"/>
                </a:lnTo>
                <a:lnTo>
                  <a:pt x="0" y="4679951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6436659" y="3675529"/>
            <a:ext cx="4966447" cy="23128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51625" y="3836988"/>
            <a:ext cx="502443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51625" y="4536234"/>
            <a:ext cx="5024438" cy="145218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F71E887-6FEA-674A-A086-6C6D3F763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47465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9" y="1089024"/>
            <a:ext cx="10088894" cy="4679951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10078465 w 10088894"/>
              <a:gd name="connsiteY3" fmla="*/ 4674539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10078465 w 10088894"/>
              <a:gd name="connsiteY3" fmla="*/ 4674539 h 4679951"/>
              <a:gd name="connsiteX4" fmla="*/ 0 w 10088894"/>
              <a:gd name="connsiteY4" fmla="*/ 4679951 h 4679951"/>
              <a:gd name="connsiteX5" fmla="*/ 0 w 10088894"/>
              <a:gd name="connsiteY5" fmla="*/ 0 h 467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88894" h="4679951">
                <a:moveTo>
                  <a:pt x="0" y="0"/>
                </a:moveTo>
                <a:lnTo>
                  <a:pt x="10088894" y="10510"/>
                </a:lnTo>
                <a:cubicBezTo>
                  <a:pt x="10086138" y="267009"/>
                  <a:pt x="10072871" y="2215673"/>
                  <a:pt x="10070115" y="2472172"/>
                </a:cubicBezTo>
                <a:cubicBezTo>
                  <a:pt x="10072898" y="3206294"/>
                  <a:pt x="10075682" y="3940417"/>
                  <a:pt x="10078465" y="4674539"/>
                </a:cubicBezTo>
                <a:lnTo>
                  <a:pt x="0" y="4679951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F71E887-6FEA-674A-A086-6C6D3F763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9135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3617540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316786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2735" y="3605033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2735" y="4304279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F2AC46F-A001-3448-8143-A28C03D45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54780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3617540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4709933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327BB8"/>
          </a:solidFill>
        </p:spPr>
        <p:txBody>
          <a:bodyPr anchor="t"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2735" y="3605033"/>
            <a:ext cx="4602162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2735" y="4697426"/>
            <a:ext cx="4602162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001D39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4CB97AA-9189-3C45-98CD-178295F25D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5937" y="4338884"/>
            <a:ext cx="4602161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F2148FE-A34A-5E44-A0E3-FF3BECC7A4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40876" y="4338884"/>
            <a:ext cx="4602161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0295F0B-E73E-2F44-8AD2-948678D00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03766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87768-FD67-8849-9497-B615192C46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969841"/>
            <a:ext cx="677242" cy="813217"/>
          </a:xfrm>
        </p:spPr>
        <p:txBody>
          <a:bodyPr/>
          <a:lstStyle>
            <a:lvl1pPr marL="0" indent="0">
              <a:buNone/>
              <a:defRPr sz="2400">
                <a:solidFill>
                  <a:srgbClr val="C4CCD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2668005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49237EC-B723-E145-9FEB-3C6B83BB1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80797ED-47D5-2A4E-B24E-5FCCC52FD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8635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04C343-087C-524F-830F-3969246D07E5}"/>
              </a:ext>
            </a:extLst>
          </p:cNvPr>
          <p:cNvSpPr/>
          <p:nvPr userDrawn="1"/>
        </p:nvSpPr>
        <p:spPr>
          <a:xfrm>
            <a:off x="6243607" y="3424417"/>
            <a:ext cx="4824412" cy="2704921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7F2593-0F80-E145-BAF0-C444627EEA99}"/>
              </a:ext>
            </a:extLst>
          </p:cNvPr>
          <p:cNvSpPr/>
          <p:nvPr userDrawn="1"/>
        </p:nvSpPr>
        <p:spPr>
          <a:xfrm>
            <a:off x="515939" y="3428999"/>
            <a:ext cx="4824412" cy="2717428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517" y="3617540"/>
            <a:ext cx="4495329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6517" y="4709933"/>
            <a:ext cx="4495329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313" y="3605033"/>
            <a:ext cx="443521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3313" y="4697426"/>
            <a:ext cx="4435218" cy="180161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4CB97AA-9189-3C45-98CD-178295F25D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6516" y="4338884"/>
            <a:ext cx="4469395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F2148FE-A34A-5E44-A0E3-FF3BECC7A4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13311" y="4338884"/>
            <a:ext cx="4435217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GB"/>
              <a:t>04/04/2020</a:t>
            </a:r>
            <a:endParaRPr lang="en-BE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3FBBF50-0C91-5247-9CFE-37D8091E4C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67943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Column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04C343-087C-524F-830F-3969246D07E5}"/>
              </a:ext>
            </a:extLst>
          </p:cNvPr>
          <p:cNvSpPr/>
          <p:nvPr userDrawn="1"/>
        </p:nvSpPr>
        <p:spPr>
          <a:xfrm>
            <a:off x="6232737" y="3429000"/>
            <a:ext cx="4824412" cy="2704921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7F2593-0F80-E145-BAF0-C444627EEA99}"/>
              </a:ext>
            </a:extLst>
          </p:cNvPr>
          <p:cNvSpPr/>
          <p:nvPr userDrawn="1"/>
        </p:nvSpPr>
        <p:spPr>
          <a:xfrm>
            <a:off x="515939" y="3428999"/>
            <a:ext cx="4824412" cy="2717428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837212-5305-A841-8D6C-B0081C0AE9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55688" y="1089025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517" y="3617540"/>
            <a:ext cx="4495329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6517" y="4314261"/>
            <a:ext cx="4495329" cy="219729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FA54FFD7-8E71-AF41-BFDF-E5799B07A5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72485" y="1076518"/>
            <a:ext cx="4903577" cy="3036695"/>
          </a:xfrm>
          <a:custGeom>
            <a:avLst/>
            <a:gdLst>
              <a:gd name="connsiteX0" fmla="*/ 0 w 10080625"/>
              <a:gd name="connsiteY0" fmla="*/ 0 h 4679951"/>
              <a:gd name="connsiteX1" fmla="*/ 9300618 w 10080625"/>
              <a:gd name="connsiteY1" fmla="*/ 0 h 4679951"/>
              <a:gd name="connsiteX2" fmla="*/ 10080625 w 10080625"/>
              <a:gd name="connsiteY2" fmla="*/ 780007 h 4679951"/>
              <a:gd name="connsiteX3" fmla="*/ 10080625 w 10080625"/>
              <a:gd name="connsiteY3" fmla="*/ 4679951 h 4679951"/>
              <a:gd name="connsiteX4" fmla="*/ 0 w 10080625"/>
              <a:gd name="connsiteY4" fmla="*/ 4679951 h 4679951"/>
              <a:gd name="connsiteX5" fmla="*/ 0 w 10080625"/>
              <a:gd name="connsiteY5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75028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10080625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5278"/>
              <a:gd name="connsiteY0" fmla="*/ 0 h 4679951"/>
              <a:gd name="connsiteX1" fmla="*/ 9300618 w 10085278"/>
              <a:gd name="connsiteY1" fmla="*/ 0 h 4679951"/>
              <a:gd name="connsiteX2" fmla="*/ 10080625 w 10085278"/>
              <a:gd name="connsiteY2" fmla="*/ 780007 h 4679951"/>
              <a:gd name="connsiteX3" fmla="*/ 10085278 w 10085278"/>
              <a:gd name="connsiteY3" fmla="*/ 2589596 h 4679951"/>
              <a:gd name="connsiteX4" fmla="*/ 5371990 w 10085278"/>
              <a:gd name="connsiteY4" fmla="*/ 4679951 h 4679951"/>
              <a:gd name="connsiteX5" fmla="*/ 0 w 10085278"/>
              <a:gd name="connsiteY5" fmla="*/ 4679951 h 4679951"/>
              <a:gd name="connsiteX6" fmla="*/ 0 w 10085278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10085278 w 10088894"/>
              <a:gd name="connsiteY3" fmla="*/ 258959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418684 w 10088894"/>
              <a:gd name="connsiteY3" fmla="*/ 2579086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80625 w 10088894"/>
              <a:gd name="connsiteY2" fmla="*/ 780007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600107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4679951 h 4679951"/>
              <a:gd name="connsiteX6" fmla="*/ 0 w 10088894"/>
              <a:gd name="connsiteY6" fmla="*/ 0 h 4679951"/>
              <a:gd name="connsiteX0" fmla="*/ 0 w 10088894"/>
              <a:gd name="connsiteY0" fmla="*/ 0 h 4679951"/>
              <a:gd name="connsiteX1" fmla="*/ 10088894 w 10088894"/>
              <a:gd name="connsiteY1" fmla="*/ 10510 h 4679951"/>
              <a:gd name="connsiteX2" fmla="*/ 10070115 w 10088894"/>
              <a:gd name="connsiteY2" fmla="*/ 2472172 h 4679951"/>
              <a:gd name="connsiteX3" fmla="*/ 5376643 w 10088894"/>
              <a:gd name="connsiteY3" fmla="*/ 2484494 h 4679951"/>
              <a:gd name="connsiteX4" fmla="*/ 5371990 w 10088894"/>
              <a:gd name="connsiteY4" fmla="*/ 4679951 h 4679951"/>
              <a:gd name="connsiteX5" fmla="*/ 0 w 10088894"/>
              <a:gd name="connsiteY5" fmla="*/ 2438556 h 4679951"/>
              <a:gd name="connsiteX6" fmla="*/ 0 w 10088894"/>
              <a:gd name="connsiteY6" fmla="*/ 0 h 4679951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5371990 w 10088894"/>
              <a:gd name="connsiteY4" fmla="*/ 4679951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4937762"/>
              <a:gd name="connsiteX1" fmla="*/ 10088894 w 10088894"/>
              <a:gd name="connsiteY1" fmla="*/ 10510 h 4937762"/>
              <a:gd name="connsiteX2" fmla="*/ 10070115 w 10088894"/>
              <a:gd name="connsiteY2" fmla="*/ 2472172 h 4937762"/>
              <a:gd name="connsiteX3" fmla="*/ 6447160 w 10088894"/>
              <a:gd name="connsiteY3" fmla="*/ 4937762 h 4937762"/>
              <a:gd name="connsiteX4" fmla="*/ 4691765 w 10088894"/>
              <a:gd name="connsiteY4" fmla="*/ 2449707 h 4937762"/>
              <a:gd name="connsiteX5" fmla="*/ 0 w 10088894"/>
              <a:gd name="connsiteY5" fmla="*/ 2438556 h 4937762"/>
              <a:gd name="connsiteX6" fmla="*/ 0 w 10088894"/>
              <a:gd name="connsiteY6" fmla="*/ 0 h 4937762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472172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58964 w 10088894"/>
              <a:gd name="connsiteY2" fmla="*/ 4981197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5004669"/>
              <a:gd name="connsiteX1" fmla="*/ 10088894 w 10088894"/>
              <a:gd name="connsiteY1" fmla="*/ 10510 h 5004669"/>
              <a:gd name="connsiteX2" fmla="*/ 10070115 w 10088894"/>
              <a:gd name="connsiteY2" fmla="*/ 2929373 h 5004669"/>
              <a:gd name="connsiteX3" fmla="*/ 4696418 w 10088894"/>
              <a:gd name="connsiteY3" fmla="*/ 5004669 h 5004669"/>
              <a:gd name="connsiteX4" fmla="*/ 4691765 w 10088894"/>
              <a:gd name="connsiteY4" fmla="*/ 2449707 h 5004669"/>
              <a:gd name="connsiteX5" fmla="*/ 0 w 10088894"/>
              <a:gd name="connsiteY5" fmla="*/ 2438556 h 5004669"/>
              <a:gd name="connsiteX6" fmla="*/ 0 w 10088894"/>
              <a:gd name="connsiteY6" fmla="*/ 0 h 5004669"/>
              <a:gd name="connsiteX0" fmla="*/ 0 w 10088894"/>
              <a:gd name="connsiteY0" fmla="*/ 0 h 2929373"/>
              <a:gd name="connsiteX1" fmla="*/ 10088894 w 10088894"/>
              <a:gd name="connsiteY1" fmla="*/ 10510 h 2929373"/>
              <a:gd name="connsiteX2" fmla="*/ 10070115 w 10088894"/>
              <a:gd name="connsiteY2" fmla="*/ 2929373 h 2929373"/>
              <a:gd name="connsiteX3" fmla="*/ 4707569 w 10088894"/>
              <a:gd name="connsiteY3" fmla="*/ 2919391 h 2929373"/>
              <a:gd name="connsiteX4" fmla="*/ 4691765 w 10088894"/>
              <a:gd name="connsiteY4" fmla="*/ 2449707 h 2929373"/>
              <a:gd name="connsiteX5" fmla="*/ 0 w 10088894"/>
              <a:gd name="connsiteY5" fmla="*/ 2438556 h 2929373"/>
              <a:gd name="connsiteX6" fmla="*/ 0 w 10088894"/>
              <a:gd name="connsiteY6" fmla="*/ 0 h 2929373"/>
              <a:gd name="connsiteX0" fmla="*/ 0 w 10070116"/>
              <a:gd name="connsiteY0" fmla="*/ 0 h 2929373"/>
              <a:gd name="connsiteX1" fmla="*/ 4903577 w 10070116"/>
              <a:gd name="connsiteY1" fmla="*/ 10510 h 2929373"/>
              <a:gd name="connsiteX2" fmla="*/ 10070115 w 10070116"/>
              <a:gd name="connsiteY2" fmla="*/ 2929373 h 2929373"/>
              <a:gd name="connsiteX3" fmla="*/ 4707569 w 10070116"/>
              <a:gd name="connsiteY3" fmla="*/ 2919391 h 2929373"/>
              <a:gd name="connsiteX4" fmla="*/ 4691765 w 10070116"/>
              <a:gd name="connsiteY4" fmla="*/ 2449707 h 2929373"/>
              <a:gd name="connsiteX5" fmla="*/ 0 w 10070116"/>
              <a:gd name="connsiteY5" fmla="*/ 2438556 h 2929373"/>
              <a:gd name="connsiteX6" fmla="*/ 0 w 10070116"/>
              <a:gd name="connsiteY6" fmla="*/ 0 h 2929373"/>
              <a:gd name="connsiteX0" fmla="*/ 0 w 4903577"/>
              <a:gd name="connsiteY0" fmla="*/ 0 h 2919391"/>
              <a:gd name="connsiteX1" fmla="*/ 4903577 w 4903577"/>
              <a:gd name="connsiteY1" fmla="*/ 10510 h 2919391"/>
              <a:gd name="connsiteX2" fmla="*/ 4895949 w 4903577"/>
              <a:gd name="connsiteY2" fmla="*/ 2918222 h 2919391"/>
              <a:gd name="connsiteX3" fmla="*/ 4707569 w 4903577"/>
              <a:gd name="connsiteY3" fmla="*/ 2919391 h 2919391"/>
              <a:gd name="connsiteX4" fmla="*/ 4691765 w 4903577"/>
              <a:gd name="connsiteY4" fmla="*/ 2449707 h 2919391"/>
              <a:gd name="connsiteX5" fmla="*/ 0 w 4903577"/>
              <a:gd name="connsiteY5" fmla="*/ 2438556 h 2919391"/>
              <a:gd name="connsiteX6" fmla="*/ 0 w 4903577"/>
              <a:gd name="connsiteY6" fmla="*/ 0 h 2919391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691765 w 4903577"/>
              <a:gd name="connsiteY4" fmla="*/ 2449707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438556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569101 w 4903577"/>
              <a:gd name="connsiteY4" fmla="*/ 2438556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95968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2941693"/>
              <a:gd name="connsiteX1" fmla="*/ 4903577 w 4903577"/>
              <a:gd name="connsiteY1" fmla="*/ 10510 h 2941693"/>
              <a:gd name="connsiteX2" fmla="*/ 4895949 w 4903577"/>
              <a:gd name="connsiteY2" fmla="*/ 2918222 h 2941693"/>
              <a:gd name="connsiteX3" fmla="*/ 4562603 w 4903577"/>
              <a:gd name="connsiteY3" fmla="*/ 2941693 h 2941693"/>
              <a:gd name="connsiteX4" fmla="*/ 4278155 w 4903577"/>
              <a:gd name="connsiteY4" fmla="*/ 2343553 h 2941693"/>
              <a:gd name="connsiteX5" fmla="*/ 0 w 4903577"/>
              <a:gd name="connsiteY5" fmla="*/ 2343554 h 2941693"/>
              <a:gd name="connsiteX6" fmla="*/ 0 w 4903577"/>
              <a:gd name="connsiteY6" fmla="*/ 0 h 2941693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5949 w 4903577"/>
              <a:gd name="connsiteY2" fmla="*/ 2918222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  <a:gd name="connsiteX0" fmla="*/ 0 w 4903577"/>
              <a:gd name="connsiteY0" fmla="*/ 0 h 3036695"/>
              <a:gd name="connsiteX1" fmla="*/ 4903577 w 4903577"/>
              <a:gd name="connsiteY1" fmla="*/ 10510 h 3036695"/>
              <a:gd name="connsiteX2" fmla="*/ 4890011 w 4903577"/>
              <a:gd name="connsiteY2" fmla="*/ 3025100 h 3036695"/>
              <a:gd name="connsiteX3" fmla="*/ 4277595 w 4903577"/>
              <a:gd name="connsiteY3" fmla="*/ 3036695 h 3036695"/>
              <a:gd name="connsiteX4" fmla="*/ 4278155 w 4903577"/>
              <a:gd name="connsiteY4" fmla="*/ 2343553 h 3036695"/>
              <a:gd name="connsiteX5" fmla="*/ 0 w 4903577"/>
              <a:gd name="connsiteY5" fmla="*/ 2343554 h 3036695"/>
              <a:gd name="connsiteX6" fmla="*/ 0 w 4903577"/>
              <a:gd name="connsiteY6" fmla="*/ 0 h 3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3577" h="3036695">
                <a:moveTo>
                  <a:pt x="0" y="0"/>
                </a:moveTo>
                <a:lnTo>
                  <a:pt x="4903577" y="10510"/>
                </a:lnTo>
                <a:cubicBezTo>
                  <a:pt x="4900821" y="267009"/>
                  <a:pt x="4892767" y="2768601"/>
                  <a:pt x="4890011" y="3025100"/>
                </a:cubicBezTo>
                <a:lnTo>
                  <a:pt x="4277595" y="3036695"/>
                </a:lnTo>
                <a:cubicBezTo>
                  <a:pt x="4277782" y="2805648"/>
                  <a:pt x="4277968" y="2574600"/>
                  <a:pt x="4278155" y="2343553"/>
                </a:cubicBezTo>
                <a:lnTo>
                  <a:pt x="0" y="2343554"/>
                </a:lnTo>
                <a:lnTo>
                  <a:pt x="0" y="0"/>
                </a:lnTo>
                <a:close/>
              </a:path>
            </a:pathLst>
          </a:custGeom>
          <a:solidFill>
            <a:srgbClr val="E1E5EA"/>
          </a:solidFill>
        </p:spPr>
        <p:txBody>
          <a:bodyPr anchor="t"/>
          <a:lstStyle>
            <a:lvl1pPr marL="0" indent="0" algn="l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Choose picture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3694203-C085-8248-99AE-82E739324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313" y="3605033"/>
            <a:ext cx="443521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D3353F0-690B-E942-A7A4-E533504DF1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3313" y="4314262"/>
            <a:ext cx="4435218" cy="218478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B7B6367-8A58-E94C-A551-20BF4CCAB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19522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  <p15:guide id="5" pos="3364">
          <p15:clr>
            <a:srgbClr val="FBAE40"/>
          </p15:clr>
        </p15:guide>
        <p15:guide id="6" pos="3749">
          <p15:clr>
            <a:srgbClr val="FBAE40"/>
          </p15:clr>
        </p15:guide>
        <p15:guide id="7" orient="horz" pos="2591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515938" y="2321766"/>
            <a:ext cx="11160125" cy="3447209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3031052"/>
            <a:ext cx="5024438" cy="698500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rgbClr val="E1E5EA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Place here your image title 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682E8E6-AEEB-FE44-9904-C6E3E7B3DB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3755649"/>
            <a:ext cx="5040313" cy="145218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 b="0" i="0">
                <a:solidFill>
                  <a:srgbClr val="FFFFFF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9F1B3-37EE-E548-B284-431ED768190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92200" y="1760629"/>
            <a:ext cx="4550317" cy="3447209"/>
          </a:xfrm>
          <a:solidFill>
            <a:srgbClr val="E1E5EA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nl-BE"/>
              <a:t>Choose picture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96993-E15E-4940-A9BC-7ED7BAAD10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2641585"/>
            <a:ext cx="3003550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C4CCD6"/>
                </a:solidFill>
              </a:defRPr>
            </a:lvl1pPr>
          </a:lstStyle>
          <a:p>
            <a:pPr lvl="0"/>
            <a:r>
              <a:rPr lang="en-GB"/>
              <a:t>INSIGHT</a:t>
            </a:r>
            <a:endParaRPr lang="en-BE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8648030-9CF7-004F-82B0-682CBA02C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7023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88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8D8AE4-C68B-F147-A1AE-DC7E19D6F874}"/>
              </a:ext>
            </a:extLst>
          </p:cNvPr>
          <p:cNvSpPr/>
          <p:nvPr userDrawn="1"/>
        </p:nvSpPr>
        <p:spPr>
          <a:xfrm>
            <a:off x="515939" y="1705395"/>
            <a:ext cx="5580062" cy="3447209"/>
          </a:xfrm>
          <a:prstGeom prst="rect">
            <a:avLst/>
          </a:prstGeom>
          <a:solidFill>
            <a:srgbClr val="E1E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rgbClr val="001D39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49EE72-3168-6F4A-B685-4378A217B8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4284" y="2636912"/>
            <a:ext cx="10044113" cy="11234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AFD8ED"/>
              </a:buClr>
              <a:buSzTx/>
              <a:buFontTx/>
              <a:buNone/>
              <a:tabLst/>
              <a:defRPr b="1" i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2pPr>
            <a:lvl3pPr marL="9144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3pPr>
            <a:lvl4pPr marL="13716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4pPr>
            <a:lvl5pPr marL="1828800" indent="0">
              <a:buFontTx/>
              <a:buNone/>
              <a:defRPr b="0" i="0">
                <a:solidFill>
                  <a:srgbClr val="001D39"/>
                </a:solidFill>
                <a:latin typeface="Orpheus Pro Medium" panose="02000000000000000000" pitchFamily="2" charset="77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AFD8ED"/>
              </a:buClr>
              <a:buSzTx/>
              <a:buFontTx/>
              <a:buNone/>
              <a:tabLst/>
              <a:defRPr/>
            </a:pPr>
            <a:r>
              <a:rPr lang="en-GB"/>
              <a:t>Quote 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do </a:t>
            </a:r>
            <a:r>
              <a:rPr lang="en-GB" err="1"/>
              <a:t>eiusmod</a:t>
            </a:r>
            <a:r>
              <a:rPr lang="en-GB"/>
              <a:t> </a:t>
            </a:r>
            <a:r>
              <a:rPr lang="en-GB" err="1"/>
              <a:t>tempor</a:t>
            </a:r>
            <a:r>
              <a:rPr lang="en-GB"/>
              <a:t> </a:t>
            </a:r>
            <a:r>
              <a:rPr lang="en-GB" err="1"/>
              <a:t>incididunt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labore</a:t>
            </a:r>
            <a:r>
              <a:rPr lang="en-GB"/>
              <a:t> et dolore magna </a:t>
            </a:r>
            <a:r>
              <a:rPr lang="en-GB" err="1"/>
              <a:t>aliqua</a:t>
            </a:r>
            <a:r>
              <a:rPr lang="en-GB"/>
              <a:t>.</a:t>
            </a:r>
          </a:p>
          <a:p>
            <a:pPr lvl="0"/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96993-E15E-4940-A9BC-7ED7BAAD10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1504" y="3979918"/>
            <a:ext cx="4354100" cy="358542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US">
                <a:effectLst/>
              </a:rPr>
              <a:t>NATO SECRETARY GENERAL JENS STOLTENBERG</a:t>
            </a:r>
            <a:endParaRPr lang="en-B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461205-76E3-1645-BAEA-9824F907EE9C}"/>
              </a:ext>
            </a:extLst>
          </p:cNvPr>
          <p:cNvSpPr/>
          <p:nvPr userDrawn="1"/>
        </p:nvSpPr>
        <p:spPr>
          <a:xfrm>
            <a:off x="1236216" y="4161488"/>
            <a:ext cx="323280" cy="45719"/>
          </a:xfrm>
          <a:prstGeom prst="rect">
            <a:avLst/>
          </a:prstGeom>
          <a:solidFill>
            <a:srgbClr val="327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89623"/>
              </a:solidFill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2259B1D-626B-0445-B9CA-501D4CE9A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0F87250E-4397-1D43-9DEF-7A2143B0AC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5400" y="1936345"/>
            <a:ext cx="457649" cy="406799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2219949-D07D-2E48-A414-A18D53FE40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96161" y="4578999"/>
            <a:ext cx="457649" cy="40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725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88">
          <p15:clr>
            <a:srgbClr val="FBAE40"/>
          </p15:clr>
        </p15:guide>
        <p15:guide id="2" pos="7015">
          <p15:clr>
            <a:srgbClr val="FBAE40"/>
          </p15:clr>
        </p15:guide>
        <p15:guide id="3" orient="horz" pos="686">
          <p15:clr>
            <a:srgbClr val="FBAE40"/>
          </p15:clr>
        </p15:guide>
        <p15:guide id="4" orient="horz" pos="3634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150" y="2996952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GB"/>
              <a:t>Contact us</a:t>
            </a:r>
            <a:endParaRPr lang="en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90C143-DA3B-4448-9677-16B52934BB82}"/>
              </a:ext>
            </a:extLst>
          </p:cNvPr>
          <p:cNvSpPr/>
          <p:nvPr userDrawn="1"/>
        </p:nvSpPr>
        <p:spPr>
          <a:xfrm>
            <a:off x="1319684" y="4350170"/>
            <a:ext cx="64666" cy="769003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510BFC-7967-9A42-8BDB-BFB3BEAC4429}"/>
              </a:ext>
            </a:extLst>
          </p:cNvPr>
          <p:cNvSpPr txBox="1"/>
          <p:nvPr userDrawn="1"/>
        </p:nvSpPr>
        <p:spPr>
          <a:xfrm>
            <a:off x="3160207" y="52904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61FBFD3-0C7E-6944-839E-23CE2A3959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51088" y="4337729"/>
            <a:ext cx="3887787" cy="3429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 err="1"/>
              <a:t>John.doe@nato.int</a:t>
            </a:r>
            <a:endParaRPr lang="en-BE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48D2D7B9-9719-5948-A695-3E51EFFC12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51088" y="4714542"/>
            <a:ext cx="3887787" cy="3429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+32 (0)475 12 34 56</a:t>
            </a:r>
            <a:endParaRPr lang="en-BE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C5CCA6E-E857-D343-9DF5-20B5F4BA6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B8BF25-CCAE-7542-AC64-559F2A7B95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80346" y="4329031"/>
            <a:ext cx="781050" cy="38551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C7BFCDB-4508-B448-A3F8-E4129CF2A3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580346" y="4704169"/>
            <a:ext cx="781050" cy="385511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E1E5EA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583069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 -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4C19-CBE9-374A-B18E-841555DEF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0120" y="1923442"/>
            <a:ext cx="7192753" cy="3305758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D1A815-0D87-754E-B4CF-9C7CD2796D65}"/>
              </a:ext>
            </a:extLst>
          </p:cNvPr>
          <p:cNvSpPr/>
          <p:nvPr userDrawn="1"/>
        </p:nvSpPr>
        <p:spPr>
          <a:xfrm>
            <a:off x="1486563" y="5551437"/>
            <a:ext cx="58419" cy="469851"/>
          </a:xfrm>
          <a:prstGeom prst="rect">
            <a:avLst/>
          </a:prstGeom>
          <a:solidFill>
            <a:srgbClr val="C4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25CB0752-21B1-A34E-B93A-0196D833F5D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66988" y="5578894"/>
            <a:ext cx="4981012" cy="41275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545454"/>
                </a:solidFill>
              </a:defRPr>
            </a:lvl1pPr>
          </a:lstStyle>
          <a:p>
            <a:pPr lvl="0"/>
            <a:r>
              <a:rPr lang="en-GB"/>
              <a:t>Add Division/Unit/… and change label in front</a:t>
            </a:r>
            <a:endParaRPr lang="en-BE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90E08BF-0A63-C042-B2C9-0A31520903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85938" y="5582045"/>
            <a:ext cx="781050" cy="41275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327BB8"/>
                </a:solidFill>
              </a:defRPr>
            </a:lvl1pPr>
          </a:lstStyle>
          <a:p>
            <a:pPr lvl="0"/>
            <a:r>
              <a:rPr lang="en-BE"/>
              <a:t>LABEL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E9DA405-B2C8-9248-9FD6-56437D2FB9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1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327BB8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71968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  <p15:guide id="2" pos="325">
          <p15:clr>
            <a:srgbClr val="FBAE40"/>
          </p15:clr>
        </p15:guide>
        <p15:guide id="3" orient="horz" pos="346">
          <p15:clr>
            <a:srgbClr val="FBAE40"/>
          </p15:clr>
        </p15:guide>
        <p15:guide id="4" orient="horz" pos="3974">
          <p15:clr>
            <a:srgbClr val="FBAE40"/>
          </p15:clr>
        </p15:guide>
        <p15:guide id="5" pos="665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91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87768-FD67-8849-9497-B615192C46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969841"/>
            <a:ext cx="677242" cy="813217"/>
          </a:xfrm>
        </p:spPr>
        <p:txBody>
          <a:bodyPr/>
          <a:lstStyle>
            <a:lvl1pPr marL="0" indent="0">
              <a:buNone/>
              <a:defRPr sz="2400">
                <a:solidFill>
                  <a:srgbClr val="C4CCD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C7540FA-DACD-CE4A-ACC0-6B27872EF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2668005"/>
            <a:ext cx="9024318" cy="1325563"/>
          </a:xfrm>
        </p:spPr>
        <p:txBody>
          <a:bodyPr/>
          <a:lstStyle>
            <a:lvl1pPr>
              <a:defRPr>
                <a:solidFill>
                  <a:srgbClr val="E1E5E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49237EC-B723-E145-9FEB-3C6B83BB1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696" y="63087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80797ED-47D5-2A4E-B24E-5FCCC52FD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E1E5EA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0129D7C-5F05-A749-8516-B484A8F83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6440" y="0"/>
            <a:ext cx="8465560" cy="4306523"/>
          </a:xfrm>
          <a:custGeom>
            <a:avLst/>
            <a:gdLst>
              <a:gd name="connsiteX0" fmla="*/ 0 w 4787900"/>
              <a:gd name="connsiteY0" fmla="*/ 0 h 3009900"/>
              <a:gd name="connsiteX1" fmla="*/ 4286240 w 4787900"/>
              <a:gd name="connsiteY1" fmla="*/ 0 h 3009900"/>
              <a:gd name="connsiteX2" fmla="*/ 4787900 w 4787900"/>
              <a:gd name="connsiteY2" fmla="*/ 501660 h 3009900"/>
              <a:gd name="connsiteX3" fmla="*/ 4787900 w 4787900"/>
              <a:gd name="connsiteY3" fmla="*/ 3009900 h 3009900"/>
              <a:gd name="connsiteX4" fmla="*/ 0 w 4787900"/>
              <a:gd name="connsiteY4" fmla="*/ 3009900 h 3009900"/>
              <a:gd name="connsiteX5" fmla="*/ 0 w 4787900"/>
              <a:gd name="connsiteY5" fmla="*/ 0 h 3009900"/>
              <a:gd name="connsiteX0" fmla="*/ 0 w 7039394"/>
              <a:gd name="connsiteY0" fmla="*/ 0 h 4614413"/>
              <a:gd name="connsiteX1" fmla="*/ 4286240 w 7039394"/>
              <a:gd name="connsiteY1" fmla="*/ 0 h 4614413"/>
              <a:gd name="connsiteX2" fmla="*/ 4787900 w 7039394"/>
              <a:gd name="connsiteY2" fmla="*/ 501660 h 4614413"/>
              <a:gd name="connsiteX3" fmla="*/ 7039394 w 7039394"/>
              <a:gd name="connsiteY3" fmla="*/ 4614413 h 4614413"/>
              <a:gd name="connsiteX4" fmla="*/ 0 w 7039394"/>
              <a:gd name="connsiteY4" fmla="*/ 3009900 h 4614413"/>
              <a:gd name="connsiteX5" fmla="*/ 0 w 7039394"/>
              <a:gd name="connsiteY5" fmla="*/ 0 h 4614413"/>
              <a:gd name="connsiteX0" fmla="*/ 2113472 w 9152866"/>
              <a:gd name="connsiteY0" fmla="*/ 0 h 4614413"/>
              <a:gd name="connsiteX1" fmla="*/ 6399712 w 9152866"/>
              <a:gd name="connsiteY1" fmla="*/ 0 h 4614413"/>
              <a:gd name="connsiteX2" fmla="*/ 6901372 w 9152866"/>
              <a:gd name="connsiteY2" fmla="*/ 501660 h 4614413"/>
              <a:gd name="connsiteX3" fmla="*/ 9152866 w 9152866"/>
              <a:gd name="connsiteY3" fmla="*/ 4614413 h 4614413"/>
              <a:gd name="connsiteX4" fmla="*/ 0 w 9152866"/>
              <a:gd name="connsiteY4" fmla="*/ 1741817 h 4614413"/>
              <a:gd name="connsiteX5" fmla="*/ 2113472 w 9152866"/>
              <a:gd name="connsiteY5" fmla="*/ 0 h 4614413"/>
              <a:gd name="connsiteX0" fmla="*/ 0 w 9894738"/>
              <a:gd name="connsiteY0" fmla="*/ 0 h 5270021"/>
              <a:gd name="connsiteX1" fmla="*/ 7141584 w 9894738"/>
              <a:gd name="connsiteY1" fmla="*/ 655608 h 5270021"/>
              <a:gd name="connsiteX2" fmla="*/ 7643244 w 9894738"/>
              <a:gd name="connsiteY2" fmla="*/ 1157268 h 5270021"/>
              <a:gd name="connsiteX3" fmla="*/ 9894738 w 9894738"/>
              <a:gd name="connsiteY3" fmla="*/ 5270021 h 5270021"/>
              <a:gd name="connsiteX4" fmla="*/ 741872 w 9894738"/>
              <a:gd name="connsiteY4" fmla="*/ 2397425 h 5270021"/>
              <a:gd name="connsiteX5" fmla="*/ 0 w 9894738"/>
              <a:gd name="connsiteY5" fmla="*/ 0 h 5270021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7643244 w 9894738"/>
              <a:gd name="connsiteY2" fmla="*/ 1165894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0 w 9894738"/>
              <a:gd name="connsiteY5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741872 w 9894738"/>
              <a:gd name="connsiteY4" fmla="*/ 2406051 h 5278647"/>
              <a:gd name="connsiteX5" fmla="*/ 94848 w 9894738"/>
              <a:gd name="connsiteY5" fmla="*/ 417461 h 5278647"/>
              <a:gd name="connsiteX6" fmla="*/ 0 w 9894738"/>
              <a:gd name="connsiteY6" fmla="*/ 8626 h 5278647"/>
              <a:gd name="connsiteX0" fmla="*/ 0 w 9894738"/>
              <a:gd name="connsiteY0" fmla="*/ 8626 h 5278647"/>
              <a:gd name="connsiteX1" fmla="*/ 9876158 w 9894738"/>
              <a:gd name="connsiteY1" fmla="*/ 0 h 5278647"/>
              <a:gd name="connsiteX2" fmla="*/ 9886112 w 9894738"/>
              <a:gd name="connsiteY2" fmla="*/ 2313207 h 5278647"/>
              <a:gd name="connsiteX3" fmla="*/ 9894738 w 9894738"/>
              <a:gd name="connsiteY3" fmla="*/ 5278647 h 5278647"/>
              <a:gd name="connsiteX4" fmla="*/ 9224100 w 9894738"/>
              <a:gd name="connsiteY4" fmla="*/ 5063203 h 5278647"/>
              <a:gd name="connsiteX5" fmla="*/ 741872 w 9894738"/>
              <a:gd name="connsiteY5" fmla="*/ 2406051 h 5278647"/>
              <a:gd name="connsiteX6" fmla="*/ 94848 w 9894738"/>
              <a:gd name="connsiteY6" fmla="*/ 417461 h 5278647"/>
              <a:gd name="connsiteX7" fmla="*/ 0 w 9894738"/>
              <a:gd name="connsiteY7" fmla="*/ 8626 h 5278647"/>
              <a:gd name="connsiteX0" fmla="*/ 0 w 10091694"/>
              <a:gd name="connsiteY0" fmla="*/ 8626 h 5063203"/>
              <a:gd name="connsiteX1" fmla="*/ 9876158 w 10091694"/>
              <a:gd name="connsiteY1" fmla="*/ 0 h 5063203"/>
              <a:gd name="connsiteX2" fmla="*/ 9886112 w 10091694"/>
              <a:gd name="connsiteY2" fmla="*/ 2313207 h 5063203"/>
              <a:gd name="connsiteX3" fmla="*/ 9224100 w 10091694"/>
              <a:gd name="connsiteY3" fmla="*/ 5063203 h 5063203"/>
              <a:gd name="connsiteX4" fmla="*/ 741872 w 10091694"/>
              <a:gd name="connsiteY4" fmla="*/ 2406051 h 5063203"/>
              <a:gd name="connsiteX5" fmla="*/ 94848 w 10091694"/>
              <a:gd name="connsiteY5" fmla="*/ 417461 h 5063203"/>
              <a:gd name="connsiteX6" fmla="*/ 0 w 10091694"/>
              <a:gd name="connsiteY6" fmla="*/ 8626 h 5063203"/>
              <a:gd name="connsiteX0" fmla="*/ 0 w 10091694"/>
              <a:gd name="connsiteY0" fmla="*/ 0 h 5054577"/>
              <a:gd name="connsiteX1" fmla="*/ 9227229 w 10091694"/>
              <a:gd name="connsiteY1" fmla="*/ 419077 h 5054577"/>
              <a:gd name="connsiteX2" fmla="*/ 9886112 w 10091694"/>
              <a:gd name="connsiteY2" fmla="*/ 2304581 h 5054577"/>
              <a:gd name="connsiteX3" fmla="*/ 9224100 w 10091694"/>
              <a:gd name="connsiteY3" fmla="*/ 5054577 h 5054577"/>
              <a:gd name="connsiteX4" fmla="*/ 741872 w 10091694"/>
              <a:gd name="connsiteY4" fmla="*/ 2397425 h 5054577"/>
              <a:gd name="connsiteX5" fmla="*/ 94848 w 10091694"/>
              <a:gd name="connsiteY5" fmla="*/ 408835 h 5054577"/>
              <a:gd name="connsiteX6" fmla="*/ 0 w 10091694"/>
              <a:gd name="connsiteY6" fmla="*/ 0 h 5054577"/>
              <a:gd name="connsiteX0" fmla="*/ 0 w 9227229"/>
              <a:gd name="connsiteY0" fmla="*/ 0 h 5054577"/>
              <a:gd name="connsiteX1" fmla="*/ 9227229 w 9227229"/>
              <a:gd name="connsiteY1" fmla="*/ 419077 h 5054577"/>
              <a:gd name="connsiteX2" fmla="*/ 9224100 w 9227229"/>
              <a:gd name="connsiteY2" fmla="*/ 5054577 h 5054577"/>
              <a:gd name="connsiteX3" fmla="*/ 741872 w 9227229"/>
              <a:gd name="connsiteY3" fmla="*/ 2397425 h 5054577"/>
              <a:gd name="connsiteX4" fmla="*/ 94848 w 9227229"/>
              <a:gd name="connsiteY4" fmla="*/ 408835 h 5054577"/>
              <a:gd name="connsiteX5" fmla="*/ 0 w 9227229"/>
              <a:gd name="connsiteY5" fmla="*/ 0 h 5054577"/>
              <a:gd name="connsiteX0" fmla="*/ 0 w 9132381"/>
              <a:gd name="connsiteY0" fmla="*/ 0 h 4645742"/>
              <a:gd name="connsiteX1" fmla="*/ 9132381 w 9132381"/>
              <a:gd name="connsiteY1" fmla="*/ 10242 h 4645742"/>
              <a:gd name="connsiteX2" fmla="*/ 9129252 w 9132381"/>
              <a:gd name="connsiteY2" fmla="*/ 4645742 h 4645742"/>
              <a:gd name="connsiteX3" fmla="*/ 647024 w 9132381"/>
              <a:gd name="connsiteY3" fmla="*/ 1988590 h 4645742"/>
              <a:gd name="connsiteX4" fmla="*/ 0 w 9132381"/>
              <a:gd name="connsiteY4" fmla="*/ 0 h 4645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381" h="4645742">
                <a:moveTo>
                  <a:pt x="0" y="0"/>
                </a:moveTo>
                <a:lnTo>
                  <a:pt x="9132381" y="10242"/>
                </a:lnTo>
                <a:lnTo>
                  <a:pt x="9129252" y="4645742"/>
                </a:lnTo>
                <a:lnTo>
                  <a:pt x="647024" y="1988590"/>
                </a:lnTo>
                <a:lnTo>
                  <a:pt x="0" y="0"/>
                </a:lnTo>
                <a:close/>
              </a:path>
            </a:pathLst>
          </a:custGeom>
          <a:solidFill>
            <a:srgbClr val="E1E5EA">
              <a:alpha val="1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45454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975361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6B05-4B85-5D48-9A5B-15D5D64AB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BE" sz="4400" b="1" i="0" kern="1200" dirty="0">
                <a:solidFill>
                  <a:srgbClr val="327BB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3C0B6-E809-9541-968A-C17FB0308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C4CCD6"/>
              </a:buClr>
              <a:defRPr sz="2400"/>
            </a:lvl1pPr>
            <a:lvl2pPr>
              <a:buClr>
                <a:srgbClr val="C4CCD6"/>
              </a:buClr>
              <a:defRPr sz="2000"/>
            </a:lvl2pPr>
            <a:lvl3pPr>
              <a:buClr>
                <a:srgbClr val="C4CCD6"/>
              </a:buClr>
              <a:defRPr sz="1800"/>
            </a:lvl3pPr>
            <a:lvl4pPr>
              <a:buClr>
                <a:srgbClr val="C4CCD6"/>
              </a:buClr>
              <a:defRPr sz="1600"/>
            </a:lvl4pPr>
            <a:lvl5pPr>
              <a:buClr>
                <a:srgbClr val="AFD8ED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15A3FA-235C-F948-BBCC-D89F48F7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38245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0D866-E399-4749-A091-29E354D8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FE3B6-0510-964C-9271-434C25AE89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2438256"/>
            <a:ext cx="5181600" cy="3691082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9ADC8-A008-C44B-A3C2-64236DA17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9938" y="2438256"/>
            <a:ext cx="5181600" cy="3691082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E074557-22EE-0646-9DE6-1A844A2479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88696" y="6308725"/>
            <a:ext cx="41148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NATO UNCLASSIFIED</a:t>
            </a:r>
            <a:endParaRPr lang="en-BE">
              <a:solidFill>
                <a:srgbClr val="327BB8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668F466-E152-7947-B655-E84B190F14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80297" y="6308725"/>
            <a:ext cx="27432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757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D0786-AD54-6A4B-8BA6-F028206B7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3173412"/>
            <a:ext cx="5157787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41607-8469-3646-8B93-EA9401D7019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5938" y="2438256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1697A-3AFB-364E-8BF8-A7DD7A410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8350" y="3173412"/>
            <a:ext cx="5183188" cy="2955926"/>
          </a:xfrm>
        </p:spPr>
        <p:txBody>
          <a:bodyPr/>
          <a:lstStyle>
            <a:lvl5pPr>
              <a:buClr>
                <a:srgbClr val="5FAF4B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30BD1BB-4F76-EA48-8500-4B586D7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34B3D56-08AA-4A47-9152-DA7E97C05A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848350" y="2438256"/>
            <a:ext cx="5157787" cy="735156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rgbClr val="327BB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170AD413-BADD-CC44-B7AA-EA88967685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88696" y="6308725"/>
            <a:ext cx="41148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F3BEDC5-2F3C-A544-87B2-874948386E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80297" y="6308725"/>
            <a:ext cx="2743200" cy="365125"/>
          </a:xfrm>
        </p:spPr>
        <p:txBody>
          <a:bodyPr/>
          <a:lstStyle>
            <a:lvl1pPr>
              <a:defRPr>
                <a:solidFill>
                  <a:srgbClr val="327BB8"/>
                </a:solidFill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2031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FC04C9-B501-5D48-A805-4935DC0B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BC9A9-7B8B-8241-9B15-3E47EEDD0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2438256"/>
            <a:ext cx="10515600" cy="3691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C20A6-FE70-C243-AE15-9AFDDCD85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38" y="6129339"/>
            <a:ext cx="4114800" cy="544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rgbClr val="5772A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BE"/>
              <a:t>NATO UNCLASSIFIED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DC6B1-4B05-8D4F-B57F-AF4A120D8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2600" y="62190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5772A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sp>
        <p:nvSpPr>
          <p:cNvPr id="14" name="Subtitle 3"/>
          <p:cNvSpPr txBox="1">
            <a:spLocks/>
          </p:cNvSpPr>
          <p:nvPr userDrawn="1"/>
        </p:nvSpPr>
        <p:spPr>
          <a:xfrm>
            <a:off x="3352800" y="6573095"/>
            <a:ext cx="5251196" cy="3809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Because we have to do things differently!</a:t>
            </a:r>
            <a:endParaRPr lang="en-GB" sz="1600" b="1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04A329-9B1E-F541-7B02-384985C2B6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90052" cy="107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D30AC56-8C02-599F-E8AB-21F681A216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486" y="160264"/>
            <a:ext cx="1554104" cy="172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121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4" r:id="rId2"/>
    <p:sldLayoutId id="2147483691" r:id="rId3"/>
    <p:sldLayoutId id="2147483695" r:id="rId4"/>
    <p:sldLayoutId id="2147483651" r:id="rId5"/>
    <p:sldLayoutId id="2147483704" r:id="rId6"/>
    <p:sldLayoutId id="2147483650" r:id="rId7"/>
    <p:sldLayoutId id="2147483652" r:id="rId8"/>
    <p:sldLayoutId id="2147483653" r:id="rId9"/>
    <p:sldLayoutId id="2147483698" r:id="rId10"/>
    <p:sldLayoutId id="2147483699" r:id="rId11"/>
    <p:sldLayoutId id="2147483654" r:id="rId12"/>
    <p:sldLayoutId id="2147483655" r:id="rId13"/>
    <p:sldLayoutId id="2147483700" r:id="rId14"/>
    <p:sldLayoutId id="2147483701" r:id="rId15"/>
    <p:sldLayoutId id="2147483703" r:id="rId16"/>
    <p:sldLayoutId id="2147483656" r:id="rId17"/>
    <p:sldLayoutId id="2147483657" r:id="rId18"/>
    <p:sldLayoutId id="2147483658" r:id="rId19"/>
    <p:sldLayoutId id="2147483702" r:id="rId20"/>
    <p:sldLayoutId id="2147483689" r:id="rId21"/>
    <p:sldLayoutId id="2147483693" r:id="rId22"/>
    <p:sldLayoutId id="2147483696" r:id="rId23"/>
    <p:sldLayoutId id="2147483697" r:id="rId24"/>
    <p:sldLayoutId id="2147483690" r:id="rId25"/>
    <p:sldLayoutId id="2147483692" r:id="rId26"/>
    <p:sldLayoutId id="2147483659" r:id="rId2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BE" sz="4400" b="1" i="0" kern="1200" dirty="0">
          <a:solidFill>
            <a:srgbClr val="327BB8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rgbClr val="C4CCD6"/>
        </a:buClr>
        <a:buFont typeface="Wingdings" pitchFamily="2" charset="2"/>
        <a:buChar char="§"/>
        <a:defRPr sz="24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20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18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16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AFD8ED"/>
        </a:buClr>
        <a:buFont typeface="Arial" panose="020B0604020202020204" pitchFamily="34" charset="0"/>
        <a:buChar char="•"/>
        <a:defRPr sz="1800" kern="1200">
          <a:solidFill>
            <a:srgbClr val="383838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" userDrawn="1">
          <p15:clr>
            <a:srgbClr val="F26B43"/>
          </p15:clr>
        </p15:guide>
        <p15:guide id="2" pos="7355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3861" userDrawn="1">
          <p15:clr>
            <a:srgbClr val="F26B43"/>
          </p15:clr>
        </p15:guide>
        <p15:guide id="8" orient="horz" pos="119" userDrawn="1">
          <p15:clr>
            <a:srgbClr val="F26B43"/>
          </p15:clr>
        </p15:guide>
        <p15:guide id="9" pos="61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FC04C9-B501-5D48-A805-4935DC0B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11126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BC9A9-7B8B-8241-9B15-3E47EEDD0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2438256"/>
            <a:ext cx="10515600" cy="3691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DC6B1-4B05-8D4F-B57F-AF4A120D8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0297" y="63087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rgbClr val="327BB8"/>
                </a:solidFill>
                <a:latin typeface="Arial" panose="020B0604020202020204" pitchFamily="34" charset="0"/>
                <a:ea typeface="Noto Sans" panose="020B0502040504020204" pitchFamily="34" charset="0"/>
                <a:cs typeface="Arial" panose="020B0604020202020204" pitchFamily="34" charset="0"/>
              </a:defRPr>
            </a:lvl1pPr>
          </a:lstStyle>
          <a:p>
            <a:fld id="{9E9C1426-0F0D-BC4F-BF6C-4B07893ACD48}" type="datetimeFigureOut">
              <a:rPr lang="en-BE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‹#›</a:t>
            </a:fld>
            <a:endParaRPr lang="en-B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D1B38-58B6-CCF4-1395-9BCD0D176A9F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4837629" cy="1066800"/>
          </a:xfrm>
          <a:prstGeom prst="rect">
            <a:avLst/>
          </a:prstGeom>
          <a:ln>
            <a:solidFill>
              <a:srgbClr val="C4CCD6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75D7EB-26AC-8B1A-BA86-A4DE4C1CBD7D}"/>
              </a:ext>
            </a:extLst>
          </p:cNvPr>
          <p:cNvPicPr>
            <a:picLocks noChangeAspect="1"/>
          </p:cNvPicPr>
          <p:nvPr userDrawn="1"/>
        </p:nvPicPr>
        <p:blipFill>
          <a:blip r:embed="rId3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99297" y="1"/>
            <a:ext cx="3124200" cy="114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2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327BB8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rgbClr val="C4CCD6"/>
        </a:buClr>
        <a:buFont typeface="Wingdings" pitchFamily="2" charset="2"/>
        <a:buChar char="§"/>
        <a:defRPr sz="24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20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18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C4CCD6"/>
        </a:buClr>
        <a:buFont typeface="Wingdings" pitchFamily="2" charset="2"/>
        <a:buChar char="§"/>
        <a:defRPr sz="1600" kern="1200">
          <a:solidFill>
            <a:srgbClr val="485045"/>
          </a:solidFill>
          <a:latin typeface="Arial" panose="020B0604020202020204" pitchFamily="34" charset="0"/>
          <a:ea typeface="Noto Sans" panose="020B0502040504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Clr>
          <a:srgbClr val="AFD8ED"/>
        </a:buClr>
        <a:buFont typeface="Arial" panose="020B0604020202020204" pitchFamily="34" charset="0"/>
        <a:buChar char="•"/>
        <a:defRPr sz="1800" kern="1200">
          <a:solidFill>
            <a:srgbClr val="383838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">
          <p15:clr>
            <a:srgbClr val="F26B43"/>
          </p15:clr>
        </p15:guide>
        <p15:guide id="2" pos="7355">
          <p15:clr>
            <a:srgbClr val="F26B43"/>
          </p15:clr>
        </p15:guide>
        <p15:guide id="3" orient="horz" pos="346">
          <p15:clr>
            <a:srgbClr val="F26B43"/>
          </p15:clr>
        </p15:guide>
        <p15:guide id="4" orient="horz" pos="3974">
          <p15:clr>
            <a:srgbClr val="F26B43"/>
          </p15:clr>
        </p15:guide>
        <p15:guide id="5" pos="3840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861">
          <p15:clr>
            <a:srgbClr val="F26B43"/>
          </p15:clr>
        </p15:guide>
        <p15:guide id="8" orient="horz" pos="119">
          <p15:clr>
            <a:srgbClr val="F26B43"/>
          </p15:clr>
        </p15:guide>
        <p15:guide id="9" pos="61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49949-8ED1-A080-D98A-434A1831C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9A157-E734-907E-D44D-6E8A488A21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BE">
              <a:solidFill>
                <a:srgbClr val="327BB8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108233-F6F9-DEEF-2174-5CFECFE5C9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78ED39-DF6C-4EA4-B74E-108B8D633996}" type="datetime1">
              <a:rPr lang="LID4096" smtClean="0"/>
              <a:pPr/>
              <a:t>04/06/2025</a:t>
            </a:fld>
            <a:r>
              <a:rPr lang="en-BE"/>
              <a:t>  |  </a:t>
            </a:r>
            <a:r>
              <a:rPr lang="en-GB" dirty="0"/>
              <a:t>P</a:t>
            </a:r>
            <a:r>
              <a:rPr lang="en-BE"/>
              <a:t>AGE </a:t>
            </a:r>
            <a:fld id="{3C66DE6B-CC4B-F74A-99D4-2DC8DD154D90}" type="slidenum">
              <a:rPr lang="en-BE" smtClean="0"/>
              <a:pPr/>
              <a:t>1</a:t>
            </a:fld>
            <a:endParaRPr lang="en-BE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06AC55B5-A7D7-6702-BDF4-D42C464A00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08903" y="3276599"/>
            <a:ext cx="3839497" cy="3839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pic>
        <p:nvPicPr>
          <p:cNvPr id="12" name="Picture 11" descr="A computer on an island&#10;&#10;AI-generated content may be incorrect.">
            <a:extLst>
              <a:ext uri="{FF2B5EF4-FFF2-40B4-BE49-F238E27FC236}">
                <a16:creationId xmlns:a16="http://schemas.microsoft.com/office/drawing/2014/main" id="{4E36742A-B5BC-2FD9-E2E5-1AC288142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374" y="1089127"/>
            <a:ext cx="5584724" cy="558472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674BF9-5DA8-6E0C-C951-474661EB121E}"/>
              </a:ext>
            </a:extLst>
          </p:cNvPr>
          <p:cNvSpPr txBox="1"/>
          <p:nvPr/>
        </p:nvSpPr>
        <p:spPr bwMode="auto">
          <a:xfrm rot="19373102">
            <a:off x="204593" y="1429378"/>
            <a:ext cx="10591226" cy="808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>
            <a:spAutoFit/>
          </a:bodyPr>
          <a:lstStyle/>
          <a:p>
            <a:pPr algn="l" eaLnBrk="1" hangingPunct="1">
              <a:lnSpc>
                <a:spcPct val="130000"/>
              </a:lnSpc>
            </a:pPr>
            <a:r>
              <a:rPr lang="en-US" sz="4000" b="1" i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AI-Driven Video Generation </a:t>
            </a:r>
            <a:endParaRPr lang="en-GB" sz="4000" b="1" i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574405"/>
      </p:ext>
    </p:extLst>
  </p:cSld>
  <p:clrMapOvr>
    <a:masterClrMapping/>
  </p:clrMapOvr>
</p:sld>
</file>

<file path=ppt/theme/theme1.xml><?xml version="1.0" encoding="utf-8"?>
<a:theme xmlns:a="http://schemas.openxmlformats.org/drawingml/2006/main" name="NATO Presentation template">
  <a:themeElements>
    <a:clrScheme name="Allied Command Transformation">
      <a:dk1>
        <a:srgbClr val="001D38"/>
      </a:dk1>
      <a:lt1>
        <a:srgbClr val="FFFFFF"/>
      </a:lt1>
      <a:dk2>
        <a:srgbClr val="44546A"/>
      </a:dk2>
      <a:lt2>
        <a:srgbClr val="E7E6E6"/>
      </a:lt2>
      <a:accent1>
        <a:srgbClr val="E1E5EA"/>
      </a:accent1>
      <a:accent2>
        <a:srgbClr val="C3CCD6"/>
      </a:accent2>
      <a:accent3>
        <a:srgbClr val="327BB8"/>
      </a:accent3>
      <a:accent4>
        <a:srgbClr val="ABB6C3"/>
      </a:accent4>
      <a:accent5>
        <a:srgbClr val="2C6CA0"/>
      </a:accent5>
      <a:accent6>
        <a:srgbClr val="4F95CF"/>
      </a:accent6>
      <a:hlink>
        <a:srgbClr val="00499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>
          <a:noFill/>
        </a:ln>
        <a:extLst>
          <a:ext uri="{909E8E84-426E-40dd-AFC4-6F175D3DCCD1}">
            <a14:hiddenFill xmlns:r="http://schemas.openxmlformats.org/officeDocument/2006/relationships" xmlns:p="http://schemas.openxmlformats.org/presentationml/2006/main"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r="http://schemas.openxmlformats.org/officeDocument/2006/relationships" xmlns:p="http://schemas.openxmlformats.org/presentationml/2006/main" xmlns:a14="http://schemas.microsoft.com/office/drawing/2010/main" xmlns="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anchor="ctr">
        <a:spAutoFit/>
      </a:bodyPr>
      <a:lstStyle>
        <a:defPPr algn="l" eaLnBrk="1" hangingPunct="1">
          <a:lnSpc>
            <a:spcPct val="130000"/>
          </a:lnSpc>
          <a:defRPr sz="1000" b="0" i="0" dirty="0">
            <a:solidFill>
              <a:srgbClr val="545454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 HQ SACT according to NATO rebranding" id="{9942799C-666C-4F50-8397-200269CE8A2C}" vid="{364AC338-857E-416B-80C6-532798956B13}"/>
    </a:ext>
  </a:extLst>
</a:theme>
</file>

<file path=ppt/theme/theme2.xml><?xml version="1.0" encoding="utf-8"?>
<a:theme xmlns:a="http://schemas.openxmlformats.org/drawingml/2006/main" name="NATO Presentation template">
  <a:themeElements>
    <a:clrScheme name="Allied Command Transformation">
      <a:dk1>
        <a:srgbClr val="001D38"/>
      </a:dk1>
      <a:lt1>
        <a:srgbClr val="FFFFFF"/>
      </a:lt1>
      <a:dk2>
        <a:srgbClr val="44546A"/>
      </a:dk2>
      <a:lt2>
        <a:srgbClr val="E7E6E6"/>
      </a:lt2>
      <a:accent1>
        <a:srgbClr val="E1E5EA"/>
      </a:accent1>
      <a:accent2>
        <a:srgbClr val="C3CCD6"/>
      </a:accent2>
      <a:accent3>
        <a:srgbClr val="327BB8"/>
      </a:accent3>
      <a:accent4>
        <a:srgbClr val="ABB6C3"/>
      </a:accent4>
      <a:accent5>
        <a:srgbClr val="2C6CA0"/>
      </a:accent5>
      <a:accent6>
        <a:srgbClr val="4F95CF"/>
      </a:accent6>
      <a:hlink>
        <a:srgbClr val="00499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solidFill>
          <a:srgbClr val="F9F9F9"/>
        </a:solidFill>
        <a:ln>
          <a:noFill/>
        </a:ln>
        <a:extLst>
          <a:ext uri="{909E8E84-426E-40dd-AFC4-6F175D3DCCD1}">
            <a14:hiddenFill xmlns:r="http://schemas.openxmlformats.org/officeDocument/2006/relationships" xmlns:p="http://schemas.openxmlformats.org/presentationml/2006/main"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r="http://schemas.openxmlformats.org/officeDocument/2006/relationships" xmlns:p="http://schemas.openxmlformats.org/presentationml/2006/main" xmlns:a14="http://schemas.microsoft.com/office/drawing/2010/main" xmlns="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 rtlCol="0" anchor="ctr">
        <a:spAutoFit/>
      </a:bodyPr>
      <a:lstStyle>
        <a:defPPr algn="l" eaLnBrk="1" hangingPunct="1">
          <a:lnSpc>
            <a:spcPct val="130000"/>
          </a:lnSpc>
          <a:defRPr sz="800" b="1" i="0" dirty="0" err="1" smtClean="0">
            <a:solidFill>
              <a:srgbClr val="545454"/>
            </a:solidFill>
            <a:latin typeface="Noto Sans" panose="020B0502040504020204" pitchFamily="34" charset="0"/>
            <a:ea typeface="Noto Sans" panose="020B0502040504020204" pitchFamily="34" charset="0"/>
            <a:cs typeface="Noto Sans" panose="020B050204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template HQ SACT according to NATO rebranding" id="{9942799C-666C-4F50-8397-200269CE8A2C}" vid="{364AC338-857E-416B-80C6-532798956B1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F3CD8399AF1640BA60689B28A27F42" ma:contentTypeVersion="11" ma:contentTypeDescription="Create a new document." ma:contentTypeScope="" ma:versionID="77110525406588f3244a9a390ed98aa2">
  <xsd:schema xmlns:xsd="http://www.w3.org/2001/XMLSchema" xmlns:xs="http://www.w3.org/2001/XMLSchema" xmlns:p="http://schemas.microsoft.com/office/2006/metadata/properties" xmlns:ns3="bf170c81-0b29-41b1-ac6b-89c5b733d43b" targetNamespace="http://schemas.microsoft.com/office/2006/metadata/properties" ma:root="true" ma:fieldsID="c17007f29b77114a87dc3d6ef00ba367" ns3:_="">
    <xsd:import namespace="bf170c81-0b29-41b1-ac6b-89c5b733d43b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170c81-0b29-41b1-ac6b-89c5b733d43b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f170c81-0b29-41b1-ac6b-89c5b733d43b" xsi:nil="true"/>
  </documentManagement>
</p:properties>
</file>

<file path=customXml/itemProps1.xml><?xml version="1.0" encoding="utf-8"?>
<ds:datastoreItem xmlns:ds="http://schemas.openxmlformats.org/officeDocument/2006/customXml" ds:itemID="{74BA8454-A1A9-47E8-867D-341A742289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170c81-0b29-41b1-ac6b-89c5b733d4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34278A3-DC94-456F-8C0B-448FA5C356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B0DA58-7F8C-48AE-BC71-F8842FF890CB}">
  <ds:schemaRefs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documentManagement/types"/>
    <ds:schemaRef ds:uri="bf170c81-0b29-41b1-ac6b-89c5b733d43b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template HQ SACT according to NATO rebranding</Template>
  <TotalTime>32</TotalTime>
  <Words>16</Words>
  <Application>Microsoft Office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Garamond</vt:lpstr>
      <vt:lpstr>Noto Sans</vt:lpstr>
      <vt:lpstr>Orpheus Pro Medium</vt:lpstr>
      <vt:lpstr>Source Sans Pro</vt:lpstr>
      <vt:lpstr>Wingdings</vt:lpstr>
      <vt:lpstr>NATO Presentation template</vt:lpstr>
      <vt:lpstr>NATO Presentation template</vt:lpstr>
      <vt:lpstr>PowerPoint Presentation</vt:lpstr>
    </vt:vector>
  </TitlesOfParts>
  <Company>HQ SACT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SACT CAPDEV REQS FI Fryer P NIC</dc:creator>
  <cp:lastModifiedBy>Crystal Goecker</cp:lastModifiedBy>
  <cp:revision>8</cp:revision>
  <dcterms:created xsi:type="dcterms:W3CDTF">2021-10-01T15:37:49Z</dcterms:created>
  <dcterms:modified xsi:type="dcterms:W3CDTF">2025-04-06T14:22:50Z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0x010100FFF3CD8399AF1640BA60689B28A27F42</vt:lpwstr>
  </property>
  <property fmtid="{D5CDD505-2E9C-101B-9397-08002B2CF9AE}" pid="3" name="MSIP_Label_32864eb8-e0fe-4b30-8e06-5c0d21b53f83_Enabled">
    <vt:lpwstr>true</vt:lpwstr>
  </property>
  <property fmtid="{D5CDD505-2E9C-101B-9397-08002B2CF9AE}" pid="4" name="MSIP_Label_32864eb8-e0fe-4b30-8e06-5c0d21b53f83_SetDate">
    <vt:lpwstr>2025-01-06T16:33:12Z</vt:lpwstr>
  </property>
  <property fmtid="{D5CDD505-2E9C-101B-9397-08002B2CF9AE}" pid="5" name="MSIP_Label_32864eb8-e0fe-4b30-8e06-5c0d21b53f83_Method">
    <vt:lpwstr>Privileged</vt:lpwstr>
  </property>
  <property fmtid="{D5CDD505-2E9C-101B-9397-08002B2CF9AE}" pid="6" name="MSIP_Label_32864eb8-e0fe-4b30-8e06-5c0d21b53f83_Name">
    <vt:lpwstr>Public</vt:lpwstr>
  </property>
  <property fmtid="{D5CDD505-2E9C-101B-9397-08002B2CF9AE}" pid="7" name="MSIP_Label_32864eb8-e0fe-4b30-8e06-5c0d21b53f83_SiteId">
    <vt:lpwstr>8da330ea-224e-4f1c-bd9d-32d86614e6cf</vt:lpwstr>
  </property>
  <property fmtid="{D5CDD505-2E9C-101B-9397-08002B2CF9AE}" pid="8" name="MSIP_Label_32864eb8-e0fe-4b30-8e06-5c0d21b53f83_ActionId">
    <vt:lpwstr>76e72460-6fe0-421b-a6a6-03b01fa5df85</vt:lpwstr>
  </property>
  <property fmtid="{D5CDD505-2E9C-101B-9397-08002B2CF9AE}" pid="9" name="MSIP_Label_32864eb8-e0fe-4b30-8e06-5c0d21b53f83_ContentBits">
    <vt:lpwstr>0</vt:lpwstr>
  </property>
  <property fmtid="{D5CDD505-2E9C-101B-9397-08002B2CF9AE}" pid="10" name="MediaServiceImageTags">
    <vt:lpwstr/>
  </property>
</Properties>
</file>

<file path=docProps/thumbnail.jpeg>
</file>